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3" r:id="rId11"/>
    <p:sldId id="264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8FF2D-1CA8-4296-93BA-8AF7A3DA0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7BCEE65-8D7E-4FA0-815D-B5803FD0C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F2E6BAA-019D-42B2-A7D7-C45AC2B07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8609B5-19E2-4D15-A7B8-2E77CED0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9880AA-5514-452D-9FAA-719D5F967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29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F2AC1-C6B9-4ECC-9FB7-B04755552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256860D-5700-4CCD-8A4E-249FC07CA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5CE243-A5C2-4F6F-B268-AB324321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37DA26-37A1-4083-B688-77D23B2E1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08C75A-3BE7-4483-A3CE-34BA530DF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480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CA73EB3-5F37-4869-84E0-03B57D51E4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53EF095-A635-41D4-AFE8-21F0DCDD6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16BD1A9-46E8-4A0D-8194-907426DD9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EC4E75-83BF-4955-B189-324D6B436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4182D5-D795-4BFE-BEBB-7551D3958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026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5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49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80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816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10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69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982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4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58881B-F15E-47F1-AFF6-0BC0D0CD2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BD5A96-8105-4912-96FF-A19C6DE26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B6B4D3-FC3F-47FD-BB19-B09DC1EDC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2020AB9-998C-4CC4-9181-ADAB45D1A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2B70FB-0BB6-49C3-8F59-B5BAB1B48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67631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286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481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9E3948-B972-4B11-9A35-4268DCDE5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BAAFBDF-AB35-4702-A037-0AADC7409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C8C68A-C31D-44E6-B14A-A31FB0AC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6B57F8-C76F-4609-A8EB-7ED2AF6CE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7AE1E6B-B30D-4F82-B7F5-9525F808A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8347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A5D6CC-AC9B-4180-8107-2CC6C0A0D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1DA0D2C-AE72-4075-886D-222BED02A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A6D61FE-F149-4827-8DAC-970349A8D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2106AC4-8C8B-4B6A-BA25-AD00E2371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BD38797-A76A-44A7-BEA5-404ACAAC0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C540611-844F-4E3E-8D87-6063B29A6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7000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A6D73C-65FC-47F0-9B9E-F85B7B126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A0DAE8E-90CD-454A-A359-87C59A90F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4ED5C5B-F623-49E0-B273-CA93343CA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F312236-A719-4D36-9C3A-32EFE3F75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9CE9877-FEA8-462E-AF01-242A297B4C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EFDF4A3-46D4-4237-83BF-E3B005A24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C14C9DB-C453-457D-9EEC-00B2AB58A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1D92AF5-F8B0-4C03-9D59-FEA0AAE7E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735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75A442-BA7F-4126-8056-56E7CC938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210E46F-0BE0-43B3-9714-2918E1C5F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FACEC15-FDE8-4A6F-A014-9FDD3112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E747AC8-00FD-4CE4-8EA5-3C9BDB476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651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0A6BDB8-BA97-465D-B88C-E29EB7A66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052FC2B-5D41-455F-B1EE-2F1225C25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592125F-E4CC-475B-9B8B-7228A96B4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1363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D1CC56-6607-42D8-9E86-6F59CBD48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A40951-91C2-4F89-83B4-4A23A4568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C26EF85-7ABA-4894-8E01-1D33BA70F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06D6D1A-5D36-4E6B-99A5-CEC49719C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6ED07F2-217F-47DA-80B8-481343BD0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3CEBAE2-FD2B-4381-ACEA-93EBA682F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638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F3E4D9-5667-4F88-8D28-08C9B3B2E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2299C60-AE3B-4F94-9413-60741B557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A3BD352-BBA9-4533-8ED4-6E2475741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A6721F7-0B02-43C0-BE0C-4C2996862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21D279B-BB1B-4FD2-A80F-9BEF0DB47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81362C1-748B-4F03-BDF1-756233494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2212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AB3299F-FB96-4D42-B13E-1B9F0CB54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E632F41-AE5C-4AAA-BCFB-FE7C72C23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8452BF-FDD8-4EF5-8FD4-51CDD28A3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FE05E-E38B-4208-A11C-C21E96C09DBA}" type="datetimeFigureOut">
              <a:rPr lang="nl-NL" smtClean="0"/>
              <a:t>26-10-2020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934E7D-CAFB-4F07-84B1-35ED69F62A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57EC2A6-3E11-4846-8FDB-0816323D0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24995-70D2-416F-B952-D9EE2B6BDD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8433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Monday, October 26,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0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CF1B1A9-81D7-475B-9773-FA69E2D6C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CF55A0-2955-448C-B21E-80DB513791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25938E3-FCDD-4147-B4EC-232316751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8" y="-808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393F57E-5F5D-4268-A6AB-2265980238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6834"/>
            <a:ext cx="9144000" cy="1304013"/>
          </a:xfrm>
        </p:spPr>
        <p:txBody>
          <a:bodyPr>
            <a:normAutofit/>
          </a:bodyPr>
          <a:lstStyle/>
          <a:p>
            <a:r>
              <a:rPr lang="nl-NL" sz="4400" dirty="0">
                <a:solidFill>
                  <a:srgbClr val="FFFFFF"/>
                </a:solidFill>
              </a:rPr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BF35B25-E876-40D8-A5E5-6CE0A04CA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42268" y="1900362"/>
            <a:ext cx="7569642" cy="890545"/>
          </a:xfrm>
        </p:spPr>
        <p:txBody>
          <a:bodyPr>
            <a:normAutofit/>
          </a:bodyPr>
          <a:lstStyle/>
          <a:p>
            <a:r>
              <a:rPr lang="nl-NL" sz="2000" dirty="0">
                <a:solidFill>
                  <a:srgbClr val="FFFFFF"/>
                </a:solidFill>
              </a:rPr>
              <a:t>Herhalen + paragraaf 2.4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A75596-FA3D-4A75-A3CB-443E14CBF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2"/>
            <a:ext cx="12192000" cy="45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F5FBB9B-488E-47BA-9CA3-8CC9C7D15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574FE0-C6E5-4148-8CC5-56169A790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854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12F3C3-16C8-413F-95C1-8C53F4E98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 de volgende les…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8A985A-4951-480D-9AF8-FC5C3B3C8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Huiswerk: 60, 61 en 62</a:t>
            </a:r>
          </a:p>
          <a:p>
            <a:endParaRPr lang="nl-NL" dirty="0"/>
          </a:p>
          <a:p>
            <a:r>
              <a:rPr lang="nl-NL" dirty="0"/>
              <a:t>Meenemen: Rekenmachine</a:t>
            </a:r>
          </a:p>
        </p:txBody>
      </p:sp>
    </p:spTree>
    <p:extLst>
      <p:ext uri="{BB962C8B-B14F-4D97-AF65-F5344CB8AC3E}">
        <p14:creationId xmlns:p14="http://schemas.microsoft.com/office/powerpoint/2010/main" val="59474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086B65-E0D6-4C83-A0D3-BC470B06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we doen 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6BF59E-08C1-4A3D-872E-D6D2E41E8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Herhalen</a:t>
            </a:r>
          </a:p>
          <a:p>
            <a:pPr lvl="1"/>
            <a:r>
              <a:rPr lang="nl-NL" sz="2400" dirty="0"/>
              <a:t>Breuken</a:t>
            </a:r>
          </a:p>
          <a:p>
            <a:pPr lvl="1"/>
            <a:r>
              <a:rPr lang="nl-NL" sz="2400" dirty="0"/>
              <a:t>Negatieve getallen</a:t>
            </a:r>
          </a:p>
          <a:p>
            <a:r>
              <a:rPr lang="nl-NL" sz="2400" dirty="0"/>
              <a:t>Woordformules</a:t>
            </a:r>
          </a:p>
          <a:p>
            <a:r>
              <a:rPr lang="nl-NL" sz="2400" dirty="0"/>
              <a:t>Opdrachten maken</a:t>
            </a:r>
          </a:p>
          <a:p>
            <a:r>
              <a:rPr lang="nl-NL" sz="2400" dirty="0"/>
              <a:t>Voor de volgende les …</a:t>
            </a:r>
          </a:p>
        </p:txBody>
      </p:sp>
    </p:spTree>
    <p:extLst>
      <p:ext uri="{BB962C8B-B14F-4D97-AF65-F5344CB8AC3E}">
        <p14:creationId xmlns:p14="http://schemas.microsoft.com/office/powerpoint/2010/main" val="814299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E839A-1971-497E-AAED-B31F4363C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Negatieve getallen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F8B7E4-4F58-4C2F-907E-3ACB9E8B4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2886075" cy="3956179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Bereken.</a:t>
            </a:r>
          </a:p>
          <a:p>
            <a:pPr marL="457200" indent="-457200">
              <a:buAutoNum type="alphaLcPeriod"/>
            </a:pPr>
            <a:r>
              <a:rPr lang="nl-NL" dirty="0"/>
              <a:t>-4 – 12 = </a:t>
            </a:r>
          </a:p>
          <a:p>
            <a:pPr marL="457200" indent="-457200">
              <a:buAutoNum type="alphaLcPeriod"/>
            </a:pPr>
            <a:r>
              <a:rPr lang="nl-NL" dirty="0"/>
              <a:t>-4 + 12 =</a:t>
            </a:r>
          </a:p>
          <a:p>
            <a:pPr marL="457200" indent="-457200">
              <a:buAutoNum type="alphaLcPeriod"/>
            </a:pPr>
            <a:r>
              <a:rPr lang="nl-NL" dirty="0"/>
              <a:t>-12 – 13 =</a:t>
            </a:r>
          </a:p>
          <a:p>
            <a:pPr marL="457200" indent="-457200">
              <a:buAutoNum type="alphaLcPeriod"/>
            </a:pPr>
            <a:r>
              <a:rPr lang="nl-NL" dirty="0"/>
              <a:t>8 + – 29 = </a:t>
            </a:r>
          </a:p>
          <a:p>
            <a:pPr marL="457200" indent="-457200">
              <a:buAutoNum type="alphaLcPeriod"/>
            </a:pPr>
            <a:r>
              <a:rPr lang="nl-NL" dirty="0"/>
              <a:t>8 - + 29 =</a:t>
            </a:r>
          </a:p>
          <a:p>
            <a:pPr marL="457200" indent="-457200">
              <a:buAutoNum type="alphaLcPeriod"/>
            </a:pPr>
            <a:r>
              <a:rPr lang="nl-NL" dirty="0"/>
              <a:t>7 – -13 =  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F5D0CD20-36F0-4D22-81C1-43957945DBA2}"/>
              </a:ext>
            </a:extLst>
          </p:cNvPr>
          <p:cNvSpPr txBox="1">
            <a:spLocks/>
          </p:cNvSpPr>
          <p:nvPr/>
        </p:nvSpPr>
        <p:spPr>
          <a:xfrm>
            <a:off x="6096000" y="3099342"/>
            <a:ext cx="5161787" cy="230133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Je hebt 5 minuten de tijd.</a:t>
            </a:r>
          </a:p>
          <a:p>
            <a:r>
              <a:rPr lang="nl-NL" dirty="0"/>
              <a:t>Ben je klaar ? 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>
                <a:sym typeface="Wingdings" panose="05000000000000000000" pitchFamily="2" charset="2"/>
              </a:rPr>
              <a:t>Bedenk waar je vragen over hebt 	van §2.1, §2.2 en §2.3</a:t>
            </a:r>
          </a:p>
          <a:p>
            <a:r>
              <a:rPr lang="nl-NL" dirty="0">
                <a:sym typeface="Wingdings" panose="05000000000000000000" pitchFamily="2" charset="2"/>
              </a:rPr>
              <a:t>Doe het voor </a:t>
            </a:r>
            <a:r>
              <a:rPr lang="nl-NL" u="sng" dirty="0">
                <a:sym typeface="Wingdings" panose="05000000000000000000" pitchFamily="2" charset="2"/>
              </a:rPr>
              <a:t>jezelf</a:t>
            </a:r>
            <a:endParaRPr lang="nl-NL" u="sng" dirty="0"/>
          </a:p>
        </p:txBody>
      </p:sp>
    </p:spTree>
    <p:extLst>
      <p:ext uri="{BB962C8B-B14F-4D97-AF65-F5344CB8AC3E}">
        <p14:creationId xmlns:p14="http://schemas.microsoft.com/office/powerpoint/2010/main" val="376802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194D9A-DEB0-4D42-8A5B-792D8A93F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346" y="278984"/>
            <a:ext cx="10240903" cy="797320"/>
          </a:xfrm>
        </p:spPr>
        <p:txBody>
          <a:bodyPr/>
          <a:lstStyle/>
          <a:p>
            <a:r>
              <a:rPr lang="nl-NL" dirty="0"/>
              <a:t>Keuzemoment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023215-79FA-41AB-85AC-8DE38D0FE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25" y="1243640"/>
            <a:ext cx="5391150" cy="3414085"/>
          </a:xfr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nl-NL" u="sng" dirty="0"/>
              <a:t>Optie 2</a:t>
            </a:r>
          </a:p>
          <a:p>
            <a:pPr marL="0" indent="0">
              <a:buNone/>
            </a:pPr>
            <a:r>
              <a:rPr lang="nl-NL" dirty="0"/>
              <a:t>Keuze uit een aantal ‘activiteiten’: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Nakijken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Oefenen in spelvorm op Wikiwijs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Opdrachten uit het boek maken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nl-NL" dirty="0"/>
              <a:t>Samenvatting van §2.1 t/m §2.3 maken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Muziek ? 	Yes, als je oortjes meehebt </a:t>
            </a: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8235BBB-8B22-4FCE-85E0-D557D06B7E60}"/>
              </a:ext>
            </a:extLst>
          </p:cNvPr>
          <p:cNvSpPr txBox="1"/>
          <p:nvPr/>
        </p:nvSpPr>
        <p:spPr>
          <a:xfrm>
            <a:off x="771527" y="1243640"/>
            <a:ext cx="4752974" cy="3418180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nl-NL" sz="2000" u="sng" dirty="0"/>
              <a:t>Optie 1</a:t>
            </a: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nl-NL" sz="2000" dirty="0"/>
              <a:t>Vragen stellen over §2.1 t/m §2.3 </a:t>
            </a: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nl-NL" sz="2000" dirty="0"/>
              <a:t>Voorbeelden samen doen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nl-NL" sz="2000" dirty="0"/>
              <a:t>of alleen, met bespreken</a:t>
            </a: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nl-NL" sz="2000" dirty="0"/>
              <a:t>Opdrachten bespreken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nl-NL" sz="2000" dirty="0">
                <a:sym typeface="Wingdings" panose="05000000000000000000" pitchFamily="2" charset="2"/>
              </a:rPr>
              <a:t>Je mag ten alle tijden overgaan naar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nl-NL" sz="2000" dirty="0">
                <a:sym typeface="Wingdings" panose="05000000000000000000" pitchFamily="2" charset="2"/>
              </a:rPr>
              <a:t>optie 2</a:t>
            </a:r>
            <a:endParaRPr lang="nl-NL" sz="200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32FF34E-AB11-40A3-85DB-08C911379A54}"/>
              </a:ext>
            </a:extLst>
          </p:cNvPr>
          <p:cNvSpPr txBox="1"/>
          <p:nvPr/>
        </p:nvSpPr>
        <p:spPr>
          <a:xfrm>
            <a:off x="1028700" y="4876652"/>
            <a:ext cx="8067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Belangrijk:</a:t>
            </a:r>
          </a:p>
          <a:p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Dit gaan we </a:t>
            </a:r>
            <a:r>
              <a:rPr lang="nl-NL" dirty="0" err="1"/>
              <a:t>sws</a:t>
            </a:r>
            <a:r>
              <a:rPr lang="nl-NL" dirty="0"/>
              <a:t> 20minuten doen, dus zorg dat je jezelf bezig houdt.</a:t>
            </a:r>
          </a:p>
          <a:p>
            <a:r>
              <a:rPr lang="nl-NL" dirty="0">
                <a:sym typeface="Wingdings" panose="05000000000000000000" pitchFamily="2" charset="2"/>
              </a:rPr>
              <a:t>Heb ik last van je ?	Meedoen / Eruit</a:t>
            </a:r>
          </a:p>
        </p:txBody>
      </p:sp>
    </p:spTree>
    <p:extLst>
      <p:ext uri="{BB962C8B-B14F-4D97-AF65-F5344CB8AC3E}">
        <p14:creationId xmlns:p14="http://schemas.microsoft.com/office/powerpoint/2010/main" val="161057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8825D0-C84F-4F86-949B-F1641E9BA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Pauze </a:t>
            </a:r>
            <a:r>
              <a:rPr lang="nl-NL" dirty="0">
                <a:sym typeface="Wingdings" panose="05000000000000000000" pitchFamily="2" charset="2"/>
              </a:rPr>
              <a:t>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C69D42-E937-4887-89B4-C0482D0EC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3125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091979-3CF5-4DE9-858D-9D7663FAE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Woordformules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CEC944-A187-4424-B28B-BEBEE71A1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Je hebt op Instagram een nieuwe foto gepost en je twee beste vriendinnen liken hem meteen. Ieder uur komen er 10 nieuwe </a:t>
            </a:r>
            <a:r>
              <a:rPr lang="nl-NL" dirty="0" err="1"/>
              <a:t>likes</a:t>
            </a:r>
            <a:r>
              <a:rPr lang="nl-NL" dirty="0"/>
              <a:t> bij.</a:t>
            </a:r>
          </a:p>
          <a:p>
            <a:pPr marL="0" indent="0">
              <a:buNone/>
            </a:pPr>
            <a:endParaRPr lang="nl-NL" sz="900" dirty="0"/>
          </a:p>
          <a:p>
            <a:pPr marL="0" indent="0">
              <a:buNone/>
            </a:pPr>
            <a:r>
              <a:rPr lang="nl-NL" dirty="0"/>
              <a:t>Hoeveel </a:t>
            </a:r>
            <a:r>
              <a:rPr lang="nl-NL" dirty="0" err="1"/>
              <a:t>likes</a:t>
            </a:r>
            <a:r>
              <a:rPr lang="nl-NL" dirty="0"/>
              <a:t> heb je na 2 uur ?</a:t>
            </a:r>
          </a:p>
          <a:p>
            <a:pPr marL="0" indent="0">
              <a:buNone/>
            </a:pPr>
            <a:r>
              <a:rPr lang="nl-NL" dirty="0"/>
              <a:t>En na 5 uur ?</a:t>
            </a:r>
          </a:p>
          <a:p>
            <a:pPr marL="0" indent="0">
              <a:buNone/>
            </a:pPr>
            <a:endParaRPr lang="nl-NL" sz="800" dirty="0"/>
          </a:p>
          <a:p>
            <a:pPr marL="0" indent="0">
              <a:buNone/>
            </a:pPr>
            <a:r>
              <a:rPr lang="nl-NL" dirty="0"/>
              <a:t>Formule bij het verhaaltje:</a:t>
            </a:r>
          </a:p>
          <a:p>
            <a:pPr marL="0" indent="0">
              <a:buNone/>
            </a:pPr>
            <a:r>
              <a:rPr lang="nl-NL" dirty="0"/>
              <a:t>Aantal </a:t>
            </a:r>
            <a:r>
              <a:rPr lang="nl-NL" dirty="0" err="1"/>
              <a:t>likes</a:t>
            </a:r>
            <a:r>
              <a:rPr lang="nl-NL" dirty="0"/>
              <a:t> = 2 + 10 • aantal uur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F9AF8CC-3B92-435B-B567-A8946AF4B3B2}"/>
              </a:ext>
            </a:extLst>
          </p:cNvPr>
          <p:cNvSpPr txBox="1"/>
          <p:nvPr/>
        </p:nvSpPr>
        <p:spPr>
          <a:xfrm>
            <a:off x="1638299" y="5534024"/>
            <a:ext cx="9974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= Woordformule		</a:t>
            </a:r>
          </a:p>
        </p:txBody>
      </p:sp>
    </p:spTree>
    <p:extLst>
      <p:ext uri="{BB962C8B-B14F-4D97-AF65-F5344CB8AC3E}">
        <p14:creationId xmlns:p14="http://schemas.microsoft.com/office/powerpoint/2010/main" val="241163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F88746-8D8F-442A-86A3-919CB92E2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09600"/>
            <a:ext cx="10240903" cy="635918"/>
          </a:xfrm>
        </p:spPr>
        <p:txBody>
          <a:bodyPr/>
          <a:lstStyle/>
          <a:p>
            <a:r>
              <a:rPr lang="nl-NL" dirty="0"/>
              <a:t>Woordformules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4349F3-73C2-4C04-A9A8-A26C3982A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6851"/>
            <a:ext cx="10240903" cy="46042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Aantal </a:t>
            </a:r>
            <a:r>
              <a:rPr lang="nl-NL" dirty="0" err="1"/>
              <a:t>likes</a:t>
            </a:r>
            <a:r>
              <a:rPr lang="nl-NL" dirty="0"/>
              <a:t> = 2 + 10 • aantal uur</a:t>
            </a:r>
          </a:p>
          <a:p>
            <a:r>
              <a:rPr lang="nl-NL" dirty="0"/>
              <a:t>Bereken het aantal </a:t>
            </a:r>
            <a:r>
              <a:rPr lang="nl-NL" dirty="0" err="1"/>
              <a:t>likes</a:t>
            </a:r>
            <a:r>
              <a:rPr lang="nl-NL" dirty="0"/>
              <a:t> na 7 uur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Bereken het aantal </a:t>
            </a:r>
            <a:r>
              <a:rPr lang="nl-NL" dirty="0" err="1"/>
              <a:t>likes</a:t>
            </a:r>
            <a:r>
              <a:rPr lang="nl-NL" dirty="0"/>
              <a:t> na 8,5 uur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Bereken het aantal </a:t>
            </a:r>
            <a:r>
              <a:rPr lang="nl-NL" dirty="0" err="1"/>
              <a:t>likes</a:t>
            </a:r>
            <a:r>
              <a:rPr lang="nl-NL" dirty="0"/>
              <a:t> na 30 minuten</a:t>
            </a:r>
          </a:p>
        </p:txBody>
      </p:sp>
    </p:spTree>
    <p:extLst>
      <p:ext uri="{BB962C8B-B14F-4D97-AF65-F5344CB8AC3E}">
        <p14:creationId xmlns:p14="http://schemas.microsoft.com/office/powerpoint/2010/main" val="3456072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241975-ADB8-4AEF-AF95-1ED9D9BF2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Rekenmachine </a:t>
            </a:r>
            <a:r>
              <a:rPr lang="nl-NL" dirty="0">
                <a:sym typeface="Wingdings" panose="05000000000000000000" pitchFamily="2" charset="2"/>
              </a:rPr>
              <a:t>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8E2FC5-5C9D-4227-B069-11A44A1B2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Zet hem aan</a:t>
            </a:r>
          </a:p>
          <a:p>
            <a:endParaRPr lang="nl-NL" dirty="0"/>
          </a:p>
          <a:p>
            <a:r>
              <a:rPr lang="nl-NL" dirty="0"/>
              <a:t>Zet hem uit</a:t>
            </a:r>
          </a:p>
          <a:p>
            <a:endParaRPr lang="nl-NL" dirty="0"/>
          </a:p>
          <a:p>
            <a:r>
              <a:rPr lang="nl-NL" dirty="0"/>
              <a:t>Tel twee decimalen getallen bij elkaar op</a:t>
            </a:r>
          </a:p>
        </p:txBody>
      </p:sp>
    </p:spTree>
    <p:extLst>
      <p:ext uri="{BB962C8B-B14F-4D97-AF65-F5344CB8AC3E}">
        <p14:creationId xmlns:p14="http://schemas.microsoft.com/office/powerpoint/2010/main" val="37806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503679-B0EF-4C7B-ADE3-5D1D77D74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304924"/>
            <a:ext cx="10240903" cy="721643"/>
          </a:xfrm>
        </p:spPr>
        <p:txBody>
          <a:bodyPr/>
          <a:lstStyle/>
          <a:p>
            <a:r>
              <a:rPr lang="nl-NL" dirty="0"/>
              <a:t>Opdrachten 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8D3FDF3-A9D5-4CC6-8C73-E1CC3C8D6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Maken opdracht 60, 61 en 62</a:t>
            </a:r>
          </a:p>
          <a:p>
            <a:r>
              <a:rPr lang="nl-NL" dirty="0"/>
              <a:t>Heb je een vraag ?	Steek je vinger op !</a:t>
            </a:r>
          </a:p>
          <a:p>
            <a:r>
              <a:rPr lang="nl-NL" dirty="0"/>
              <a:t>Je hebt 10 minuten de tijd</a:t>
            </a:r>
          </a:p>
          <a:p>
            <a:r>
              <a:rPr lang="nl-NL" dirty="0"/>
              <a:t>Ben je klaar ?	 Ga verder met optie 2 van het keuzemoment </a:t>
            </a:r>
            <a:r>
              <a:rPr lang="nl-NL" dirty="0">
                <a:sym typeface="Wingdings" panose="05000000000000000000" pitchFamily="2" charset="2"/>
              </a:rPr>
              <a:t>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96623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radientRiseVTI">
  <a:themeElements>
    <a:clrScheme name="AnalogousFromRegularSeedLeftStep">
      <a:dk1>
        <a:srgbClr val="000000"/>
      </a:dk1>
      <a:lt1>
        <a:srgbClr val="FFFFFF"/>
      </a:lt1>
      <a:dk2>
        <a:srgbClr val="372441"/>
      </a:dk2>
      <a:lt2>
        <a:srgbClr val="E2E6E8"/>
      </a:lt2>
      <a:accent1>
        <a:srgbClr val="DF6C31"/>
      </a:accent1>
      <a:accent2>
        <a:srgbClr val="CD1F2C"/>
      </a:accent2>
      <a:accent3>
        <a:srgbClr val="DF3187"/>
      </a:accent3>
      <a:accent4>
        <a:srgbClr val="CD1FBD"/>
      </a:accent4>
      <a:accent5>
        <a:srgbClr val="A631DF"/>
      </a:accent5>
      <a:accent6>
        <a:srgbClr val="6038D3"/>
      </a:accent6>
      <a:hlink>
        <a:srgbClr val="3B8AB3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354</Words>
  <Application>Microsoft Office PowerPoint</Application>
  <PresentationFormat>Breedbeeld</PresentationFormat>
  <Paragraphs>73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10</vt:i4>
      </vt:variant>
    </vt:vector>
  </HeadingPairs>
  <TitlesOfParts>
    <vt:vector size="17" baseType="lpstr">
      <vt:lpstr>Arial</vt:lpstr>
      <vt:lpstr>Avenir Next LT Pro</vt:lpstr>
      <vt:lpstr>Calibri</vt:lpstr>
      <vt:lpstr>Calibri Light</vt:lpstr>
      <vt:lpstr>Wingdings</vt:lpstr>
      <vt:lpstr>Kantoorthema</vt:lpstr>
      <vt:lpstr>GradientRiseVTI</vt:lpstr>
      <vt:lpstr>Wiskunde</vt:lpstr>
      <vt:lpstr>Wat gaan we doen ?</vt:lpstr>
      <vt:lpstr>Negatieve getallen</vt:lpstr>
      <vt:lpstr>Keuzemoment</vt:lpstr>
      <vt:lpstr>Pauze </vt:lpstr>
      <vt:lpstr>Woordformules</vt:lpstr>
      <vt:lpstr>Woordformules</vt:lpstr>
      <vt:lpstr>Rekenmachine </vt:lpstr>
      <vt:lpstr>Opdrachten maken</vt:lpstr>
      <vt:lpstr>Voor de volgende les…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7</cp:revision>
  <dcterms:created xsi:type="dcterms:W3CDTF">2020-10-26T21:56:39Z</dcterms:created>
  <dcterms:modified xsi:type="dcterms:W3CDTF">2020-10-27T21:28:55Z</dcterms:modified>
</cp:coreProperties>
</file>